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3" r:id="rId13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12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35CFF-C34D-4038-8D93-DFF2E0F86298}" type="datetimeFigureOut">
              <a:rPr lang="ru-RU" smtClean="0"/>
              <a:t>17.09.2025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BCFA1-A5D0-4E81-9ADC-D0AE520495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480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8C7553-88D2-884A-B8D5-725DA06D5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BF5689-DCBD-4041-850D-DA5544736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FD75E-6659-F94A-9B5F-A748FC3C1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6F067-8B1C-0E40-B68C-993AFA32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78EB9-EB7B-4F12-88FE-3A12C41E8116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C651A-C098-904A-B148-97589A4C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024C1-B02D-5944-961F-8F925B85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DAA4DAF-0729-8A4F-8CA5-E34E5B1B8B74}"/>
              </a:ext>
            </a:extLst>
          </p:cNvPr>
          <p:cNvSpPr/>
          <p:nvPr/>
        </p:nvSpPr>
        <p:spPr>
          <a:xfrm>
            <a:off x="381000" y="348761"/>
            <a:ext cx="11430000" cy="6160477"/>
          </a:xfrm>
          <a:prstGeom prst="roundRect">
            <a:avLst>
              <a:gd name="adj" fmla="val 3002"/>
            </a:avLst>
          </a:prstGeom>
          <a:noFill/>
          <a:ln w="203200">
            <a:gradFill flip="none" rotWithShape="1">
              <a:gsLst>
                <a:gs pos="13000">
                  <a:srgbClr val="8FD0F3"/>
                </a:gs>
                <a:gs pos="100000">
                  <a:srgbClr val="FEBD73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7618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97DED-E35A-0A49-8F23-ACECBBFE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926EE-84BE-3949-AE46-802989C0E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C08D9-14A7-C643-8506-75BC31CA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39572-FF27-4DD2-911D-91988323A2BC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DAA0D-248B-C640-82E9-2C05FB2B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0111" y="6084094"/>
            <a:ext cx="407377" cy="365125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ru-RU"/>
              <a:t>/12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AD513-8699-F449-93F0-74E860E23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79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2526F3-7018-B843-AC6C-24BE796BD7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EA3F6-7165-A245-935B-019E1C6A4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A1CD7-CBDF-E54A-A95E-A62DCDCCB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9472-9789-4AEA-B087-57327FB284D4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BAAF-ED7D-3F45-A1E2-86041515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40BF-FFF7-CB46-8B7E-D048C0667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969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6873F-E33B-6042-AE39-1EB7AF8DB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D983D-B6C2-394F-907F-2B6A8D722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F2782-DD45-0E47-95EF-C9E2B3F3D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84045-D24C-4763-8076-5EF6E613537B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47853-2082-CD45-BDCA-05690434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4E5E3-6DC3-5F47-81DD-B2064AA5C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02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3B67-F016-294C-A83E-C2B851DD5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4A287-AD17-6B44-961A-1EF25839F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C9FE9-D0EC-B34F-8AD3-CB0D11ED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039B4-3D4F-4AEC-B13F-8FADD72E3866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CD518-E638-5C46-A703-C77F27489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8EC9-1380-7245-A5AF-71BF9F627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FAE0A-A8B0-2E4B-9B38-8B1A1368C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80EE7-4B9A-7440-9B2F-A5F48C1E3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26598-9573-F14E-9311-21369A3A6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4392F-83EB-9D42-A61C-1917245BD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9332-AFDF-4E38-A5F9-59847892B232}" type="datetime1">
              <a:rPr lang="ru-RU" smtClean="0"/>
              <a:t>17.09.2025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63DA9-EF2F-364B-94D7-552895739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A654D-FD08-6E4E-8D51-C9BC202F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495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9B759-FDD4-FF40-99FA-102CD85D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D7397-D014-4340-A017-C565E0746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0C201-7A23-CF4A-A73E-0DD3B348D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9F776-9139-144F-9E88-67D91E891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767111-B7B5-D745-8E36-4AADA7480F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F7A38-9858-1C4F-A904-109363FE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B06C-5CCA-43CE-9C10-F5B01E8DE6A0}" type="datetime1">
              <a:rPr lang="ru-RU" smtClean="0"/>
              <a:t>17.09.2025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D993D0-B98D-F84A-BB03-D25E7A938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ACF4B-CB5B-3B42-B0D4-140757C7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17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3074-2E49-C44B-B4F5-0AF41265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A3EC5-6A1A-BF40-8D75-1DFB0460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F10D4-9C9F-4282-8216-325C4316C5E7}" type="datetime1">
              <a:rPr lang="ru-RU" smtClean="0"/>
              <a:t>17.09.2025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627CF-1CC9-4643-9EF7-001F3CBA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1F964-3801-3D43-B6E5-AE84448A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066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61B707-5B69-5E44-82A0-ED2A147FB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30CC2-9874-410D-BD75-BC9BAE452881}" type="datetime1">
              <a:rPr lang="ru-RU" smtClean="0"/>
              <a:t>17.09.2025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F1701-1A78-864C-8FFF-1C4779EE8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60AE9-2120-AE4F-8934-569443EF3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145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E453-47E6-5E4F-90A9-F16C03FD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E2761-9DC2-8E4D-941F-7EF0087E8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DE0B4-4A2E-2141-9E56-7A79213F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0B692-EA0A-B246-9FEC-752D18236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8EC4-90A3-404B-80D9-04373A9A8572}" type="datetime1">
              <a:rPr lang="ru-RU" smtClean="0"/>
              <a:t>17.09.2025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F8ABB-C9C4-0D4A-A940-51508597E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0FD51-6592-D340-92D2-97E5F4E5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81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392D-4F4F-0B44-9B41-1817760D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E5AA0-C15D-8A43-BFF3-DB7998DB5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822BB-3A2D-3045-9D5B-FAA17379C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D2C45-A8E0-3548-A3B4-E72D9440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17D62-2CE8-48BC-BF8E-46845603FA85}" type="datetime1">
              <a:rPr lang="ru-RU" smtClean="0"/>
              <a:t>17.09.2025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7065F-6F9B-B34D-842E-EDE538AA5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2785" y="6088246"/>
            <a:ext cx="474784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algn="r"/>
            <a:r>
              <a:rPr lang="ru-RU"/>
              <a:t>/12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1E318-7124-0F4F-9C80-FD9691795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683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D7291C-CC2A-5D49-B460-FF3576102F1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A285D51-53D0-394B-B9C6-CC8B6A3A69BB}"/>
              </a:ext>
            </a:extLst>
          </p:cNvPr>
          <p:cNvSpPr/>
          <p:nvPr/>
        </p:nvSpPr>
        <p:spPr>
          <a:xfrm>
            <a:off x="381000" y="348761"/>
            <a:ext cx="11430000" cy="6160477"/>
          </a:xfrm>
          <a:prstGeom prst="roundRect">
            <a:avLst>
              <a:gd name="adj" fmla="val 3002"/>
            </a:avLst>
          </a:prstGeom>
          <a:solidFill>
            <a:schemeClr val="bg1">
              <a:alpha val="85000"/>
            </a:schemeClr>
          </a:solidFill>
          <a:ln w="203200">
            <a:gradFill flip="none" rotWithShape="1">
              <a:gsLst>
                <a:gs pos="13000">
                  <a:srgbClr val="8FD0F3"/>
                </a:gs>
                <a:gs pos="100000">
                  <a:srgbClr val="FEBD73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ED83E2-D31B-6A48-8387-D19084EE0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3486"/>
            <a:ext cx="10515600" cy="870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B69D3-BEBC-1C41-A8BA-38F2A896C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B4C1F-0724-9E4E-B9B1-31F4AE4B8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61D8E-2EA8-41FF-8CD9-4D64E04BF7D3}" type="datetime1">
              <a:rPr lang="ru-RU" smtClean="0"/>
              <a:t>17.09.2025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DCD2-E761-1647-BD40-3BBC0EB47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0" y="60906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/12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69C13-3968-9A4D-9160-F9F96DE2B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08824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CE44FE2E-B6B2-4E7F-9108-B8ECB46832B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669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avtobusdobasastopola@gmail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92E71-F728-48BB-A768-007086BCBC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Презентация обо мне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449667C-F696-4063-BBF9-7D156A0485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1 курса, группы 020303 </a:t>
            </a:r>
            <a:r>
              <a:rPr lang="ru-RU" dirty="0" err="1"/>
              <a:t>АИСа</a:t>
            </a:r>
            <a:r>
              <a:rPr lang="ru-RU" dirty="0"/>
              <a:t> о25</a:t>
            </a:r>
          </a:p>
          <a:p>
            <a:r>
              <a:rPr lang="ru-RU" dirty="0"/>
              <a:t>Лиходед Алексей</a:t>
            </a:r>
          </a:p>
        </p:txBody>
      </p:sp>
    </p:spTree>
    <p:extLst>
      <p:ext uri="{BB962C8B-B14F-4D97-AF65-F5344CB8AC3E}">
        <p14:creationId xmlns:p14="http://schemas.microsoft.com/office/powerpoint/2010/main" val="4066189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C4867-02B8-D20F-337F-066ADE21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проектов</a:t>
            </a:r>
          </a:p>
        </p:txBody>
      </p:sp>
      <p:pic>
        <p:nvPicPr>
          <p:cNvPr id="8" name="Рисунок 7" descr="Изображение выглядит как текст, снимок экрана, программное обеспечение, диспле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DB38534-1FB6-8797-BE3D-75C354F58AB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56" b="8156"/>
          <a:stretch>
            <a:fillRect/>
          </a:stretch>
        </p:blipFill>
        <p:spPr/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61815DC5-2765-3049-91AF-3B542BC2F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	Недавний проект. Программа, составляющая расписание для УЦ «Эрудит». Сделана в </a:t>
            </a:r>
            <a:r>
              <a:rPr lang="en-US" dirty="0"/>
              <a:t>VS Code.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A67197-A395-F256-B40D-65BE3D20E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ru-RU"/>
              <a:t>/12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F96A7D-F3E3-E79A-713C-FB442AFA6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7039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9A46-4B82-4F66-20D7-46B85929F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Сама программа</a:t>
            </a:r>
          </a:p>
        </p:txBody>
      </p:sp>
      <p:pic>
        <p:nvPicPr>
          <p:cNvPr id="7" name="Объект 6" descr="Изображение выглядит как текст, снимок экрана, программное обеспечение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62C02A3-D1AF-59CD-BCD6-7396FA2FF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096" y="1364344"/>
            <a:ext cx="9451807" cy="4351338"/>
          </a:xfrm>
        </p:spPr>
      </p:pic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F7D2D94-5C9B-EC8C-BB7E-DB806F6C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07614" y="6090688"/>
            <a:ext cx="533401" cy="365125"/>
          </a:xfrm>
        </p:spPr>
        <p:txBody>
          <a:bodyPr/>
          <a:lstStyle/>
          <a:p>
            <a:r>
              <a:rPr lang="ru-RU" sz="1400">
                <a:solidFill>
                  <a:schemeClr val="tx1">
                    <a:lumMod val="95000"/>
                    <a:lumOff val="5000"/>
                  </a:schemeClr>
                </a:solidFill>
              </a:rPr>
              <a:t>/12</a:t>
            </a:r>
            <a:endParaRPr lang="ru-RU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313470F-B2DA-08F3-053E-BFBA7E60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762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0A8441-A4CB-49EB-8814-BF4C7FD4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6E912DF-64C1-4C0F-A9F7-A812A64FC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3" cy="43513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DACEA6B8-1B10-4989-971E-869FE468D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0111" y="6088246"/>
            <a:ext cx="479181" cy="365125"/>
          </a:xfrm>
        </p:spPr>
        <p:txBody>
          <a:bodyPr/>
          <a:lstStyle/>
          <a:p>
            <a:r>
              <a:rPr lang="ru-RU" sz="1400">
                <a:solidFill>
                  <a:schemeClr val="tx1">
                    <a:lumMod val="95000"/>
                    <a:lumOff val="5000"/>
                  </a:schemeClr>
                </a:solidFill>
              </a:rPr>
              <a:t>/12</a:t>
            </a:r>
            <a:endParaRPr lang="ru-RU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7DA9CF9-AFAD-0A01-F6C8-B4A69ED4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428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80BC8-99EE-78A0-9E18-C597486FA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Моя фотография</a:t>
            </a:r>
          </a:p>
        </p:txBody>
      </p:sp>
      <p:pic>
        <p:nvPicPr>
          <p:cNvPr id="7" name="Объект 6" descr="Изображение выглядит как Человеческое лицо, портрет, Подбородок, Лоб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438AF5D-6846-154C-E229-D88988C99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838" y="1825625"/>
            <a:ext cx="3134323" cy="4351338"/>
          </a:xfrm>
        </p:spPr>
      </p:pic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508F8E5-78E9-9044-1769-FB40C82C2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1062" y="6090688"/>
            <a:ext cx="498230" cy="365125"/>
          </a:xfrm>
        </p:spPr>
        <p:txBody>
          <a:bodyPr/>
          <a:lstStyle/>
          <a:p>
            <a:r>
              <a:rPr lang="ru-RU" sz="1400">
                <a:solidFill>
                  <a:schemeClr val="tx1">
                    <a:lumMod val="95000"/>
                    <a:lumOff val="5000"/>
                  </a:schemeClr>
                </a:solidFill>
              </a:rPr>
              <a:t>/12</a:t>
            </a:r>
            <a:endParaRPr lang="ru-RU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4849654-630F-1A91-0E9C-059A4E51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784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1FA37-C4D8-43AE-88E5-A4F921A1F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Личная Информация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59659D2-5FB3-4DF3-A8C6-9A5E0C6F95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0" r="8430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2F3558AD-562D-4B6C-AFF0-89A6F8721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343400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ФИО: Лиходед Алексей Константинович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Номер: +7 952 575-64-32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Почта: </a:t>
            </a:r>
            <a:r>
              <a:rPr lang="en-US" b="0" i="0" dirty="0">
                <a:solidFill>
                  <a:srgbClr val="1155CC"/>
                </a:solidFill>
                <a:effectLst/>
                <a:hlinkClick r:id="rId3"/>
              </a:rPr>
              <a:t>avtobusdobasastopola@gmail.com</a:t>
            </a:r>
            <a:endParaRPr lang="en-US" b="0" i="0" dirty="0">
              <a:solidFill>
                <a:srgbClr val="222222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Окончил МБОУ СОШ №5 им. Г. А. Сорокина в г. Новочеркасске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Баллы ЕГЭ: математика - 80, русский язык - 78, информатика - 64, всего - 225.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Живу дома, с родителями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B747F7B-31C8-5F65-AE4F-48AFD5BC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F1D6FA1-B224-0F90-F119-CFCD57F13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560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4A231D-D904-4739-889C-2D91B51DB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Почему выбрал НПИ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3562EB-629A-4EF5-B67E-00953F320F8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4" r="7764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1B9C1D65-E690-4FD0-B310-39B1F2D5A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b="0" i="0" dirty="0">
                <a:solidFill>
                  <a:srgbClr val="222222"/>
                </a:solidFill>
                <a:effectLst/>
              </a:rPr>
              <a:t>	Вуз выбрал, т.к. это наиболее оптимальный вариант (Близко к дому, есть друзья и знакомые среди студентов и преподавателей, довольно престижный Вуз, знаю, что здесь УЧАТ)</a:t>
            </a:r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E1E6EEF-F972-C213-9509-62C9619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C9FAC4E-9851-7F3B-32CE-B4FAB4CE1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6030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CCBB8E-FA43-4D7B-867E-DCF26B7FB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Какие знаю языки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BBF2B43-B5D0-4554-8315-FD15640183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4" b="1954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1631725-8428-46B6-9A70-ED522D56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	Знаю C++ и Python. Немного знаком с C и Pascal.</a:t>
            </a:r>
          </a:p>
          <a:p>
            <a:endParaRPr lang="ru-RU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A078A7BF-296F-3FD5-A0EB-6A1A154C8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7660B9D-7634-C80F-E734-833E8242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669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48F106-A7C1-409E-AC1B-CDDEF602F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В каких средах приходилось работать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93D74C-C179-4DB3-9EBC-1E8414A996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" b="1397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93E4AFD2-61A7-4138-96B0-5887A4A8B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dirty="0"/>
              <a:t>	Опыт работы с </a:t>
            </a:r>
            <a:r>
              <a:rPr lang="en-US" dirty="0"/>
              <a:t>VS code, Visual Studio,</a:t>
            </a:r>
            <a:r>
              <a:rPr lang="ru-RU" dirty="0"/>
              <a:t> </a:t>
            </a:r>
            <a:r>
              <a:rPr lang="en-US" dirty="0"/>
              <a:t>python IDLE, Dev CPP,</a:t>
            </a:r>
            <a:r>
              <a:rPr lang="ru-RU" dirty="0"/>
              <a:t> </a:t>
            </a:r>
            <a:r>
              <a:rPr lang="en-US" dirty="0"/>
              <a:t>Delphi, Word, Excel, PowerPoint, Blender, </a:t>
            </a:r>
            <a:r>
              <a:rPr lang="en-US" dirty="0" err="1"/>
              <a:t>CapCut</a:t>
            </a:r>
            <a:r>
              <a:rPr lang="en-US" dirty="0"/>
              <a:t>(</a:t>
            </a:r>
            <a:r>
              <a:rPr lang="ru-RU" dirty="0"/>
              <a:t>ПК версия).</a:t>
            </a:r>
          </a:p>
          <a:p>
            <a:pPr algn="just"/>
            <a:endParaRPr lang="ru-RU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84B89CF4-BF63-5D3B-01AC-ED21C117D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73BA627-D2AF-12F9-DACA-7D8517978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261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20F4C-3AEB-4B53-BAE4-20907F18F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Кем думаю работать, чему хочу научиться в НПИ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46C75CE-FE30-43D2-BA4E-EB62E7BF15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8" r="6588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15DEA5F9-49B2-448D-BDD7-BD571A8CD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en-US" b="0" i="0" dirty="0">
                <a:solidFill>
                  <a:srgbClr val="222222"/>
                </a:solidFill>
                <a:effectLst/>
              </a:rPr>
              <a:t>	</a:t>
            </a:r>
            <a:r>
              <a:rPr lang="ru-RU" b="0" i="0" dirty="0">
                <a:solidFill>
                  <a:srgbClr val="222222"/>
                </a:solidFill>
                <a:effectLst/>
              </a:rPr>
              <a:t>Работать думаю </a:t>
            </a:r>
            <a:r>
              <a:rPr lang="ru-RU" b="0" i="0" dirty="0" err="1">
                <a:solidFill>
                  <a:srgbClr val="222222"/>
                </a:solidFill>
                <a:effectLst/>
              </a:rPr>
              <a:t>back-end</a:t>
            </a:r>
            <a:r>
              <a:rPr lang="ru-RU" b="0" i="0" dirty="0">
                <a:solidFill>
                  <a:srgbClr val="222222"/>
                </a:solidFill>
                <a:effectLst/>
              </a:rPr>
              <a:t> или </a:t>
            </a:r>
            <a:r>
              <a:rPr lang="ru-RU" b="0" i="0" dirty="0" err="1">
                <a:solidFill>
                  <a:srgbClr val="222222"/>
                </a:solidFill>
                <a:effectLst/>
              </a:rPr>
              <a:t>front-end</a:t>
            </a:r>
            <a:r>
              <a:rPr lang="ru-RU" b="0" i="0" dirty="0">
                <a:solidFill>
                  <a:srgbClr val="222222"/>
                </a:solidFill>
                <a:effectLst/>
              </a:rPr>
              <a:t> разработчиком. В НПИ хочу улучшить навыки в программировании, получить опыт, узнать больше о тонкостях профессий.</a:t>
            </a:r>
            <a:endParaRPr lang="ru-RU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50E874C0-0028-5AE7-829F-98FECEA72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FEE073F0-3621-1C9D-32F8-F354EEA9E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07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4FD00-CCAE-44CF-A970-2A730DB91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Что знаю о уровне оплаты этих профессий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98B3CE-3711-48AC-A693-785CE97D50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6" r="7796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44BDB965-C3DB-433D-ADB9-4B0B2353E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dirty="0"/>
              <a:t>	О уровне оплаты Junior </a:t>
            </a:r>
            <a:r>
              <a:rPr lang="ru-RU" dirty="0" err="1"/>
              <a:t>back-end</a:t>
            </a:r>
            <a:r>
              <a:rPr lang="ru-RU" dirty="0"/>
              <a:t> программиста знаю, что  это в районе 80 тыс. в месяц, у Junior </a:t>
            </a:r>
            <a:r>
              <a:rPr lang="ru-RU" dirty="0" err="1"/>
              <a:t>front-end</a:t>
            </a:r>
            <a:r>
              <a:rPr lang="ru-RU" dirty="0"/>
              <a:t> это ~50 тыс.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4E6330D-B757-1425-C8DF-9D71985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/12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154B291-C869-5AFE-CD11-6ED2D171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46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BF4E5-8BE4-FDC1-B290-60F4C600B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проектов</a:t>
            </a:r>
          </a:p>
        </p:txBody>
      </p:sp>
      <p:pic>
        <p:nvPicPr>
          <p:cNvPr id="12" name="Рисунок 11" descr="Изображение выглядит как текст, снимок экрана, графический дизайн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F4FE6AF-D2F5-8953-A514-F9B2769BE7F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2" r="2752"/>
          <a:stretch>
            <a:fillRect/>
          </a:stretch>
        </p:blipFill>
        <p:spPr>
          <a:xfrm>
            <a:off x="4981575" y="987425"/>
            <a:ext cx="6373813" cy="4873625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DAADBB15-AA63-FA8A-7AB3-E5D614EF0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dirty="0"/>
              <a:t>	Старый проект. Графическая игра на </a:t>
            </a:r>
            <a:r>
              <a:rPr lang="en-US" dirty="0"/>
              <a:t>Delphi. </a:t>
            </a:r>
            <a:r>
              <a:rPr lang="ru-RU" dirty="0"/>
              <a:t>Файл с кодом, к сожалению, не сохранился.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F1B996-C33C-D16C-0C36-095FCA031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ru-RU"/>
              <a:t>/12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2F6C12-7C95-20B1-D7E1-1FE301C2A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8267525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base.com-1174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powerpointbase.com-1174</Template>
  <TotalTime>191</TotalTime>
  <Words>316</Words>
  <Application>Microsoft Office PowerPoint</Application>
  <PresentationFormat>Широкоэкранный</PresentationFormat>
  <Paragraphs>49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powerpointbase.com-1174</vt:lpstr>
      <vt:lpstr>Презентация обо мне</vt:lpstr>
      <vt:lpstr>Моя фотография</vt:lpstr>
      <vt:lpstr>Личная Информация</vt:lpstr>
      <vt:lpstr>Почему выбрал НПИ</vt:lpstr>
      <vt:lpstr>Какие знаю языки</vt:lpstr>
      <vt:lpstr>В каких средах приходилось работать</vt:lpstr>
      <vt:lpstr>Кем думаю работать, чему хочу научиться в НПИ</vt:lpstr>
      <vt:lpstr>Что знаю о уровне оплаты этих профессий</vt:lpstr>
      <vt:lpstr>Примеры проектов</vt:lpstr>
      <vt:lpstr>Примеры проектов</vt:lpstr>
      <vt:lpstr>Сама программа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обо мне</dc:title>
  <dc:creator>Popipop</dc:creator>
  <cp:lastModifiedBy>Okoro4ok</cp:lastModifiedBy>
  <cp:revision>12</cp:revision>
  <dcterms:created xsi:type="dcterms:W3CDTF">2025-09-15T14:55:59Z</dcterms:created>
  <dcterms:modified xsi:type="dcterms:W3CDTF">2025-09-17T15:50:29Z</dcterms:modified>
</cp:coreProperties>
</file>

<file path=docProps/thumbnail.jpeg>
</file>